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9097787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Ветер северо-западный ночью 4-9 м/с, днем 7-12, 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дождь. Ветер северо-западный 4-9 м/с. Температура воздуха 1-3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0921" y="320684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31925" y="228423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9DD3C182-D942-5BDF-B256-8E5CEC7962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589870"/>
              </p:ext>
            </p:extLst>
          </p:nvPr>
        </p:nvGraphicFramePr>
        <p:xfrm>
          <a:off x="5044880" y="396450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0,181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0,365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28643</TotalTime>
  <Words>697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4844</cp:revision>
  <cp:lastPrinted>2026-04-01T06:23:53Z</cp:lastPrinted>
  <dcterms:created xsi:type="dcterms:W3CDTF">2018-03-27T06:03:00Z</dcterms:created>
  <dcterms:modified xsi:type="dcterms:W3CDTF">2026-05-13T07:12:49Z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